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36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24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7208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2729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21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55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295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765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79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65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83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868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84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79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24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24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23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F48F59F-D7BD-4BA1-A6E0-811823559566}" type="datetimeFigureOut">
              <a:rPr lang="ru-RU" smtClean="0"/>
              <a:t>28.12.2024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F2A42-E645-439A-82E5-F23AF477E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120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Проект игра</a:t>
            </a:r>
            <a:r>
              <a:rPr lang="en-US" dirty="0" smtClean="0"/>
              <a:t>      </a:t>
            </a:r>
            <a:r>
              <a:rPr lang="ru-RU" dirty="0" smtClean="0"/>
              <a:t> </a:t>
            </a:r>
            <a:r>
              <a:rPr lang="en-US" dirty="0" smtClean="0"/>
              <a:t>         </a:t>
            </a:r>
            <a:r>
              <a:rPr lang="ru-RU" dirty="0" smtClean="0"/>
              <a:t>   </a:t>
            </a:r>
            <a:r>
              <a:rPr lang="en-US" dirty="0" smtClean="0"/>
              <a:t>“</a:t>
            </a:r>
            <a:r>
              <a:rPr lang="ru-RU" dirty="0" err="1" smtClean="0"/>
              <a:t>Шутер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Мы расскажем вам про что это игра и что в ней делать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Корабль стреляет пулями при нажатии либо зажатии пробела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9"/>
            <a:ext cx="7647883" cy="24485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853248"/>
            <a:ext cx="7647883" cy="26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5136713"/>
          </a:xfrm>
        </p:spPr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Презентацию приготовил Богдан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55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2" y="115911"/>
            <a:ext cx="9403742" cy="1937007"/>
          </a:xfrm>
        </p:spPr>
        <p:txBody>
          <a:bodyPr/>
          <a:lstStyle/>
          <a:p>
            <a:r>
              <a:rPr lang="ru-RU" dirty="0" err="1" smtClean="0"/>
              <a:t>Шутер</a:t>
            </a:r>
            <a:r>
              <a:rPr lang="ru-RU" dirty="0" smtClean="0"/>
              <a:t>-это игра в которой нужно играть за корабль и уничтожать врагов инопланетян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3" y="2309813"/>
            <a:ext cx="829182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игре есть 3 персонажа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>
                <a:solidFill>
                  <a:schemeClr val="tx1"/>
                </a:solidFill>
              </a:rPr>
              <a:t>инопланетяны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2685414"/>
            <a:ext cx="2915844" cy="2302222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15"/>
          </p:nvPr>
        </p:nvSpPr>
        <p:spPr>
          <a:xfrm>
            <a:off x="652463" y="2666999"/>
            <a:ext cx="2927350" cy="3540617"/>
          </a:xfrm>
        </p:spPr>
        <p:txBody>
          <a:bodyPr>
            <a:normAutofit/>
          </a:bodyPr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err="1" smtClean="0"/>
              <a:t>Инопланетяны</a:t>
            </a:r>
            <a:r>
              <a:rPr lang="ru-RU" dirty="0" smtClean="0"/>
              <a:t> падают вниз к кораблю</a:t>
            </a:r>
          </a:p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астероиды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06" y="2685414"/>
            <a:ext cx="2946794" cy="2302222"/>
          </a:xfrm>
          <a:prstGeom prst="rect">
            <a:avLst/>
          </a:prstGeom>
        </p:spPr>
      </p:pic>
      <p:sp>
        <p:nvSpPr>
          <p:cNvPr id="6" name="Текст 5"/>
          <p:cNvSpPr>
            <a:spLocks noGrp="1"/>
          </p:cNvSpPr>
          <p:nvPr>
            <p:ph type="body" sz="half" idx="16"/>
          </p:nvPr>
        </p:nvSpPr>
        <p:spPr>
          <a:xfrm>
            <a:off x="3861600" y="2557462"/>
            <a:ext cx="2946794" cy="3650154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Астероиды падают </a:t>
            </a:r>
            <a:r>
              <a:rPr lang="ru-RU" dirty="0"/>
              <a:t>вниз к кораблю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Космический корабль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80" y="2557462"/>
            <a:ext cx="2960653" cy="2430174"/>
          </a:xfrm>
          <a:prstGeom prst="rect">
            <a:avLst/>
          </a:prstGeom>
        </p:spPr>
      </p:pic>
      <p:sp>
        <p:nvSpPr>
          <p:cNvPr id="8" name="Текст 7"/>
          <p:cNvSpPr>
            <a:spLocks noGrp="1"/>
          </p:cNvSpPr>
          <p:nvPr>
            <p:ph type="body" sz="half" idx="17"/>
          </p:nvPr>
        </p:nvSpPr>
        <p:spPr>
          <a:xfrm>
            <a:off x="7090180" y="2557462"/>
            <a:ext cx="2965679" cy="3650154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Корабль стреляет по астероидам и инопланетянам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198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Инопланетяны</a:t>
            </a:r>
            <a:r>
              <a:rPr lang="ru-RU" dirty="0" smtClean="0"/>
              <a:t> и астероиды падают вниз к кораблю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282" y="2052638"/>
            <a:ext cx="639143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6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Корабль может стрелять одной пулей а может стрелять пулеметом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432050"/>
            <a:ext cx="6269843" cy="38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2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Если корабль сталкивается с </a:t>
            </a:r>
            <a:r>
              <a:rPr lang="ru-RU" dirty="0" err="1" smtClean="0"/>
              <a:t>инопланетяном</a:t>
            </a:r>
            <a:r>
              <a:rPr lang="ru-RU" dirty="0" smtClean="0"/>
              <a:t> то вы проиграли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2052638"/>
            <a:ext cx="688802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Если вы убиваете 10 инопланетян то вы </a:t>
            </a:r>
            <a:r>
              <a:rPr lang="ru-RU" dirty="0" err="1" smtClean="0"/>
              <a:t>выйграли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2052638"/>
            <a:ext cx="650166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Если вы пропускаете 5 инопланетян то вы проиграли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2052638"/>
            <a:ext cx="668196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0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Корабль управляется клавишами на клавиатуре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618" y="1853248"/>
            <a:ext cx="6228399" cy="42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6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</TotalTime>
  <Words>107</Words>
  <Application>Microsoft Office PowerPoint</Application>
  <PresentationFormat>Широкоэкранный</PresentationFormat>
  <Paragraphs>39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Ион</vt:lpstr>
      <vt:lpstr>Проект игра                   “Шутер”</vt:lpstr>
      <vt:lpstr>Шутер-это игра в которой нужно играть за корабль и уничтожать врагов инопланетян</vt:lpstr>
      <vt:lpstr>В игре есть 3 персонажа</vt:lpstr>
      <vt:lpstr>Инопланетяны и астероиды падают вниз к кораблю</vt:lpstr>
      <vt:lpstr>Корабль может стрелять одной пулей а может стрелять пулеметом</vt:lpstr>
      <vt:lpstr>Если корабль сталкивается с инопланетяном то вы проиграли</vt:lpstr>
      <vt:lpstr>Если вы убиваете 10 инопланетян то вы выйграли</vt:lpstr>
      <vt:lpstr>Если вы пропускаете 5 инопланетян то вы проиграли</vt:lpstr>
      <vt:lpstr>Корабль управляется клавишами на клавиатуре</vt:lpstr>
      <vt:lpstr>Корабль стреляет пулями при нажатии либо зажатии пробела</vt:lpstr>
      <vt:lpstr>    Презентацию приготовил Богдан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игра                   “Шутер”</dc:title>
  <dc:creator>Comp13</dc:creator>
  <cp:lastModifiedBy>Comp13</cp:lastModifiedBy>
  <cp:revision>7</cp:revision>
  <dcterms:created xsi:type="dcterms:W3CDTF">2024-12-28T06:14:03Z</dcterms:created>
  <dcterms:modified xsi:type="dcterms:W3CDTF">2024-12-28T07:24:35Z</dcterms:modified>
</cp:coreProperties>
</file>